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58" r:id="rId2"/>
    <p:sldId id="361" r:id="rId3"/>
    <p:sldId id="373" r:id="rId4"/>
    <p:sldId id="372" r:id="rId5"/>
    <p:sldId id="375" r:id="rId6"/>
    <p:sldId id="364" r:id="rId7"/>
    <p:sldId id="374" r:id="rId8"/>
    <p:sldId id="376" r:id="rId9"/>
    <p:sldId id="377" r:id="rId10"/>
    <p:sldId id="337" r:id="rId11"/>
    <p:sldId id="365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FC8CA-F32D-4844-B70F-E461B58ADAA3}" v="54" dt="2019-10-11T08:55:00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10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érôme Bezet-Torres" userId="64575cccaa0898a0" providerId="LiveId" clId="{9CAFC8CA-F32D-4844-B70F-E461B58ADAA3}"/>
    <pc:docChg chg="undo custSel addSld delSld modSld sldOrd">
      <pc:chgData name="Jérôme Bezet-Torres" userId="64575cccaa0898a0" providerId="LiveId" clId="{9CAFC8CA-F32D-4844-B70F-E461B58ADAA3}" dt="2019-10-11T08:58:14.618" v="636" actId="1076"/>
      <pc:docMkLst>
        <pc:docMk/>
      </pc:docMkLst>
      <pc:sldChg chg="modSp">
        <pc:chgData name="Jérôme Bezet-Torres" userId="64575cccaa0898a0" providerId="LiveId" clId="{9CAFC8CA-F32D-4844-B70F-E461B58ADAA3}" dt="2019-10-03T13:01:39.274" v="404" actId="20577"/>
        <pc:sldMkLst>
          <pc:docMk/>
          <pc:sldMk cId="2762976537" sldId="265"/>
        </pc:sldMkLst>
        <pc:spChg chg="mod">
          <ac:chgData name="Jérôme Bezet-Torres" userId="64575cccaa0898a0" providerId="LiveId" clId="{9CAFC8CA-F32D-4844-B70F-E461B58ADAA3}" dt="2019-10-03T13:01:39.274" v="404" actId="20577"/>
          <ac:spMkLst>
            <pc:docMk/>
            <pc:sldMk cId="2762976537" sldId="265"/>
            <ac:spMk id="9" creationId="{3212C9BB-199F-4370-9EE3-08ACB2FC949D}"/>
          </ac:spMkLst>
        </pc:spChg>
      </pc:sldChg>
      <pc:sldChg chg="modSp ord">
        <pc:chgData name="Jérôme Bezet-Torres" userId="64575cccaa0898a0" providerId="LiveId" clId="{9CAFC8CA-F32D-4844-B70F-E461B58ADAA3}" dt="2019-10-03T13:01:16.948" v="401" actId="1076"/>
        <pc:sldMkLst>
          <pc:docMk/>
          <pc:sldMk cId="2593200908" sldId="337"/>
        </pc:sldMkLst>
        <pc:spChg chg="mod">
          <ac:chgData name="Jérôme Bezet-Torres" userId="64575cccaa0898a0" providerId="LiveId" clId="{9CAFC8CA-F32D-4844-B70F-E461B58ADAA3}" dt="2019-10-03T13:01:16.948" v="401" actId="1076"/>
          <ac:spMkLst>
            <pc:docMk/>
            <pc:sldMk cId="2593200908" sldId="337"/>
            <ac:spMk id="9" creationId="{3212C9BB-199F-4370-9EE3-08ACB2FC949D}"/>
          </ac:spMkLst>
        </pc:spChg>
      </pc:sldChg>
      <pc:sldChg chg="del">
        <pc:chgData name="Jérôme Bezet-Torres" userId="64575cccaa0898a0" providerId="LiveId" clId="{9CAFC8CA-F32D-4844-B70F-E461B58ADAA3}" dt="2019-10-03T13:01:28.295" v="402" actId="47"/>
        <pc:sldMkLst>
          <pc:docMk/>
          <pc:sldMk cId="2447770877" sldId="356"/>
        </pc:sldMkLst>
      </pc:sldChg>
      <pc:sldChg chg="modSp">
        <pc:chgData name="Jérôme Bezet-Torres" userId="64575cccaa0898a0" providerId="LiveId" clId="{9CAFC8CA-F32D-4844-B70F-E461B58ADAA3}" dt="2019-10-08T09:53:17.425" v="494" actId="20577"/>
        <pc:sldMkLst>
          <pc:docMk/>
          <pc:sldMk cId="2264328628" sldId="358"/>
        </pc:sldMkLst>
        <pc:spChg chg="mod">
          <ac:chgData name="Jérôme Bezet-Torres" userId="64575cccaa0898a0" providerId="LiveId" clId="{9CAFC8CA-F32D-4844-B70F-E461B58ADAA3}" dt="2019-10-08T09:53:17.425" v="494" actId="20577"/>
          <ac:spMkLst>
            <pc:docMk/>
            <pc:sldMk cId="2264328628" sldId="358"/>
            <ac:spMk id="7" creationId="{1B43180B-2A9A-4917-B222-9B89306ADB52}"/>
          </ac:spMkLst>
        </pc:spChg>
      </pc:sldChg>
      <pc:sldChg chg="addSp modSp modAnim">
        <pc:chgData name="Jérôme Bezet-Torres" userId="64575cccaa0898a0" providerId="LiveId" clId="{9CAFC8CA-F32D-4844-B70F-E461B58ADAA3}" dt="2019-10-03T12:57:28.271" v="371" actId="14100"/>
        <pc:sldMkLst>
          <pc:docMk/>
          <pc:sldMk cId="1609702862" sldId="365"/>
        </pc:sldMkLst>
        <pc:spChg chg="mod">
          <ac:chgData name="Jérôme Bezet-Torres" userId="64575cccaa0898a0" providerId="LiveId" clId="{9CAFC8CA-F32D-4844-B70F-E461B58ADAA3}" dt="2019-10-03T12:56:03.897" v="363" actId="207"/>
          <ac:spMkLst>
            <pc:docMk/>
            <pc:sldMk cId="1609702862" sldId="365"/>
            <ac:spMk id="73" creationId="{39300749-FA9B-4933-A393-CE5BC3AEE936}"/>
          </ac:spMkLst>
        </pc:spChg>
        <pc:spChg chg="mod">
          <ac:chgData name="Jérôme Bezet-Torres" userId="64575cccaa0898a0" providerId="LiveId" clId="{9CAFC8CA-F32D-4844-B70F-E461B58ADAA3}" dt="2019-10-03T12:55:58.390" v="362" actId="207"/>
          <ac:spMkLst>
            <pc:docMk/>
            <pc:sldMk cId="1609702862" sldId="365"/>
            <ac:spMk id="74" creationId="{1E6CE393-6899-41A2-92FD-7038E6FE89F9}"/>
          </ac:spMkLst>
        </pc:spChg>
        <pc:spChg chg="add mod">
          <ac:chgData name="Jérôme Bezet-Torres" userId="64575cccaa0898a0" providerId="LiveId" clId="{9CAFC8CA-F32D-4844-B70F-E461B58ADAA3}" dt="2019-10-03T12:55:43.119" v="359" actId="208"/>
          <ac:spMkLst>
            <pc:docMk/>
            <pc:sldMk cId="1609702862" sldId="365"/>
            <ac:spMk id="75" creationId="{4A1FEF94-68B0-4D4C-A0D2-A46CB9D4878C}"/>
          </ac:spMkLst>
        </pc:spChg>
        <pc:spChg chg="add mod">
          <ac:chgData name="Jérôme Bezet-Torres" userId="64575cccaa0898a0" providerId="LiveId" clId="{9CAFC8CA-F32D-4844-B70F-E461B58ADAA3}" dt="2019-10-03T12:56:13.365" v="367" actId="1038"/>
          <ac:spMkLst>
            <pc:docMk/>
            <pc:sldMk cId="1609702862" sldId="365"/>
            <ac:spMk id="76" creationId="{4DA0CE88-7AEB-408D-BE32-62B391192566}"/>
          </ac:spMkLst>
        </pc:spChg>
        <pc:grpChg chg="add mod">
          <ac:chgData name="Jérôme Bezet-Torres" userId="64575cccaa0898a0" providerId="LiveId" clId="{9CAFC8CA-F32D-4844-B70F-E461B58ADAA3}" dt="2019-10-03T12:56:08.305" v="364" actId="1076"/>
          <ac:grpSpMkLst>
            <pc:docMk/>
            <pc:sldMk cId="1609702862" sldId="365"/>
            <ac:grpSpMk id="2" creationId="{29C460E8-ED53-4716-A246-88C70FDC1A82}"/>
          </ac:grpSpMkLst>
        </pc:grpChg>
        <pc:grpChg chg="add mod">
          <ac:chgData name="Jérôme Bezet-Torres" userId="64575cccaa0898a0" providerId="LiveId" clId="{9CAFC8CA-F32D-4844-B70F-E461B58ADAA3}" dt="2019-10-03T12:50:01.462" v="291" actId="164"/>
          <ac:grpSpMkLst>
            <pc:docMk/>
            <pc:sldMk cId="1609702862" sldId="365"/>
            <ac:grpSpMk id="3" creationId="{8671A66A-8346-443D-A662-2F80E45E9438}"/>
          </ac:grpSpMkLst>
        </pc:grpChg>
        <pc:picChg chg="mod">
          <ac:chgData name="Jérôme Bezet-Torres" userId="64575cccaa0898a0" providerId="LiveId" clId="{9CAFC8CA-F32D-4844-B70F-E461B58ADAA3}" dt="2019-10-03T12:57:28.271" v="371" actId="14100"/>
          <ac:picMkLst>
            <pc:docMk/>
            <pc:sldMk cId="1609702862" sldId="365"/>
            <ac:picMk id="5" creationId="{F89B996C-326E-4B9A-BAEC-6D361F9CB4F3}"/>
          </ac:picMkLst>
        </pc:picChg>
        <pc:picChg chg="mod">
          <ac:chgData name="Jérôme Bezet-Torres" userId="64575cccaa0898a0" providerId="LiveId" clId="{9CAFC8CA-F32D-4844-B70F-E461B58ADAA3}" dt="2019-10-03T12:49:52.742" v="290" actId="164"/>
          <ac:picMkLst>
            <pc:docMk/>
            <pc:sldMk cId="1609702862" sldId="365"/>
            <ac:picMk id="72" creationId="{F1A53319-8B08-4160-ADDC-AF5FBE681F2D}"/>
          </ac:picMkLst>
        </pc:picChg>
      </pc:sldChg>
      <pc:sldChg chg="del">
        <pc:chgData name="Jérôme Bezet-Torres" userId="64575cccaa0898a0" providerId="LiveId" clId="{9CAFC8CA-F32D-4844-B70F-E461B58ADAA3}" dt="2019-10-03T13:01:31.185" v="403" actId="47"/>
        <pc:sldMkLst>
          <pc:docMk/>
          <pc:sldMk cId="16221750" sldId="366"/>
        </pc:sldMkLst>
      </pc:sldChg>
      <pc:sldChg chg="delSp">
        <pc:chgData name="Jérôme Bezet-Torres" userId="64575cccaa0898a0" providerId="LiveId" clId="{9CAFC8CA-F32D-4844-B70F-E461B58ADAA3}" dt="2019-10-03T11:57:12.990" v="5" actId="478"/>
        <pc:sldMkLst>
          <pc:docMk/>
          <pc:sldMk cId="1075116397" sldId="374"/>
        </pc:sldMkLst>
        <pc:picChg chg="del">
          <ac:chgData name="Jérôme Bezet-Torres" userId="64575cccaa0898a0" providerId="LiveId" clId="{9CAFC8CA-F32D-4844-B70F-E461B58ADAA3}" dt="2019-10-03T11:57:12.990" v="5" actId="478"/>
          <ac:picMkLst>
            <pc:docMk/>
            <pc:sldMk cId="1075116397" sldId="374"/>
            <ac:picMk id="10" creationId="{271F38C8-BB4F-4EE7-8FCE-0E1498A0CF93}"/>
          </ac:picMkLst>
        </pc:picChg>
        <pc:picChg chg="del">
          <ac:chgData name="Jérôme Bezet-Torres" userId="64575cccaa0898a0" providerId="LiveId" clId="{9CAFC8CA-F32D-4844-B70F-E461B58ADAA3}" dt="2019-10-03T11:57:11.693" v="4" actId="478"/>
          <ac:picMkLst>
            <pc:docMk/>
            <pc:sldMk cId="1075116397" sldId="374"/>
            <ac:picMk id="16" creationId="{61DBE597-F284-46C5-B9E7-ED43757A3F25}"/>
          </ac:picMkLst>
        </pc:picChg>
      </pc:sldChg>
      <pc:sldChg chg="modSp ord">
        <pc:chgData name="Jérôme Bezet-Torres" userId="64575cccaa0898a0" providerId="LiveId" clId="{9CAFC8CA-F32D-4844-B70F-E461B58ADAA3}" dt="2019-10-03T11:56:42.650" v="3" actId="1076"/>
        <pc:sldMkLst>
          <pc:docMk/>
          <pc:sldMk cId="1303066278" sldId="375"/>
        </pc:sldMkLst>
        <pc:spChg chg="mod">
          <ac:chgData name="Jérôme Bezet-Torres" userId="64575cccaa0898a0" providerId="LiveId" clId="{9CAFC8CA-F32D-4844-B70F-E461B58ADAA3}" dt="2019-10-03T11:56:42.650" v="3" actId="1076"/>
          <ac:spMkLst>
            <pc:docMk/>
            <pc:sldMk cId="1303066278" sldId="375"/>
            <ac:spMk id="4" creationId="{B8B5A28E-BCC9-4BA8-AFD5-34D76AAB6F48}"/>
          </ac:spMkLst>
        </pc:spChg>
      </pc:sldChg>
      <pc:sldChg chg="addSp delSp modSp add delAnim">
        <pc:chgData name="Jérôme Bezet-Torres" userId="64575cccaa0898a0" providerId="LiveId" clId="{9CAFC8CA-F32D-4844-B70F-E461B58ADAA3}" dt="2019-10-11T08:58:14.618" v="636" actId="1076"/>
        <pc:sldMkLst>
          <pc:docMk/>
          <pc:sldMk cId="3305976175" sldId="377"/>
        </pc:sldMkLst>
        <pc:spChg chg="del">
          <ac:chgData name="Jérôme Bezet-Torres" userId="64575cccaa0898a0" providerId="LiveId" clId="{9CAFC8CA-F32D-4844-B70F-E461B58ADAA3}" dt="2019-10-03T12:00:56.017" v="26" actId="478"/>
          <ac:spMkLst>
            <pc:docMk/>
            <pc:sldMk cId="3305976175" sldId="377"/>
            <ac:spMk id="2" creationId="{E56B06ED-798A-46D9-937C-A706E2C0B810}"/>
          </ac:spMkLst>
        </pc:spChg>
        <pc:spChg chg="del">
          <ac:chgData name="Jérôme Bezet-Torres" userId="64575cccaa0898a0" providerId="LiveId" clId="{9CAFC8CA-F32D-4844-B70F-E461B58ADAA3}" dt="2019-10-03T12:00:59.203" v="27" actId="478"/>
          <ac:spMkLst>
            <pc:docMk/>
            <pc:sldMk cId="3305976175" sldId="377"/>
            <ac:spMk id="3" creationId="{E408B75E-1ED6-4E6A-8516-7F6A795898F5}"/>
          </ac:spMkLst>
        </pc:spChg>
        <pc:spChg chg="add mod">
          <ac:chgData name="Jérôme Bezet-Torres" userId="64575cccaa0898a0" providerId="LiveId" clId="{9CAFC8CA-F32D-4844-B70F-E461B58ADAA3}" dt="2019-10-03T12:59:30.012" v="378" actId="1076"/>
          <ac:spMkLst>
            <pc:docMk/>
            <pc:sldMk cId="3305976175" sldId="377"/>
            <ac:spMk id="5" creationId="{4D4E980E-9E16-4F6D-A9E6-EB994FFFD109}"/>
          </ac:spMkLst>
        </pc:spChg>
        <pc:spChg chg="add mod ord">
          <ac:chgData name="Jérôme Bezet-Torres" userId="64575cccaa0898a0" providerId="LiveId" clId="{9CAFC8CA-F32D-4844-B70F-E461B58ADAA3}" dt="2019-10-03T12:45:02.557" v="141" actId="164"/>
          <ac:spMkLst>
            <pc:docMk/>
            <pc:sldMk cId="3305976175" sldId="377"/>
            <ac:spMk id="8" creationId="{26A0F9BC-F0F1-45C8-ABA1-F286BFD76186}"/>
          </ac:spMkLst>
        </pc:spChg>
        <pc:spChg chg="mod">
          <ac:chgData name="Jérôme Bezet-Torres" userId="64575cccaa0898a0" providerId="LiveId" clId="{9CAFC8CA-F32D-4844-B70F-E461B58ADAA3}" dt="2019-10-03T12:46:31.996" v="184" actId="20577"/>
          <ac:spMkLst>
            <pc:docMk/>
            <pc:sldMk cId="3305976175" sldId="377"/>
            <ac:spMk id="9" creationId="{B7D468AF-E9E4-4F8E-8027-76DEEE86BC72}"/>
          </ac:spMkLst>
        </pc:spChg>
        <pc:spChg chg="add del mod">
          <ac:chgData name="Jérôme Bezet-Torres" userId="64575cccaa0898a0" providerId="LiveId" clId="{9CAFC8CA-F32D-4844-B70F-E461B58ADAA3}" dt="2019-10-03T12:59:10.640" v="375" actId="478"/>
          <ac:spMkLst>
            <pc:docMk/>
            <pc:sldMk cId="3305976175" sldId="377"/>
            <ac:spMk id="10" creationId="{54CBF268-FD7B-4536-980E-C9ED31338F26}"/>
          </ac:spMkLst>
        </pc:spChg>
        <pc:spChg chg="add mod">
          <ac:chgData name="Jérôme Bezet-Torres" userId="64575cccaa0898a0" providerId="LiveId" clId="{9CAFC8CA-F32D-4844-B70F-E461B58ADAA3}" dt="2019-10-03T12:47:34.071" v="244" actId="122"/>
          <ac:spMkLst>
            <pc:docMk/>
            <pc:sldMk cId="3305976175" sldId="377"/>
            <ac:spMk id="12" creationId="{DA25A7BE-CA28-43C0-8EDE-E9D35EB9E2A9}"/>
          </ac:spMkLst>
        </pc:spChg>
        <pc:spChg chg="add del mod">
          <ac:chgData name="Jérôme Bezet-Torres" userId="64575cccaa0898a0" providerId="LiveId" clId="{9CAFC8CA-F32D-4844-B70F-E461B58ADAA3}" dt="2019-10-03T12:48:02.990" v="268" actId="478"/>
          <ac:spMkLst>
            <pc:docMk/>
            <pc:sldMk cId="3305976175" sldId="377"/>
            <ac:spMk id="13" creationId="{0468EA5B-4A1D-41F9-8DC3-02FC160F19E2}"/>
          </ac:spMkLst>
        </pc:spChg>
        <pc:spChg chg="add mod">
          <ac:chgData name="Jérôme Bezet-Torres" userId="64575cccaa0898a0" providerId="LiveId" clId="{9CAFC8CA-F32D-4844-B70F-E461B58ADAA3}" dt="2019-10-11T08:51:27.480" v="614" actId="404"/>
          <ac:spMkLst>
            <pc:docMk/>
            <pc:sldMk cId="3305976175" sldId="377"/>
            <ac:spMk id="13" creationId="{A768B4EE-45A2-40E6-B579-5E5FA690F6BF}"/>
          </ac:spMkLst>
        </pc:spChg>
        <pc:spChg chg="add mod">
          <ac:chgData name="Jérôme Bezet-Torres" userId="64575cccaa0898a0" providerId="LiveId" clId="{9CAFC8CA-F32D-4844-B70F-E461B58ADAA3}" dt="2019-10-03T12:49:11.820" v="281" actId="1076"/>
          <ac:spMkLst>
            <pc:docMk/>
            <pc:sldMk cId="3305976175" sldId="377"/>
            <ac:spMk id="14" creationId="{9AEB77AF-06BC-4F57-8FA3-61C861DA2FBD}"/>
          </ac:spMkLst>
        </pc:spChg>
        <pc:spChg chg="add del">
          <ac:chgData name="Jérôme Bezet-Torres" userId="64575cccaa0898a0" providerId="LiveId" clId="{9CAFC8CA-F32D-4844-B70F-E461B58ADAA3}" dt="2019-10-03T12:49:25.440" v="283"/>
          <ac:spMkLst>
            <pc:docMk/>
            <pc:sldMk cId="3305976175" sldId="377"/>
            <ac:spMk id="15" creationId="{3B828FC5-403C-41E8-B506-2136843D8348}"/>
          </ac:spMkLst>
        </pc:spChg>
        <pc:spChg chg="add mod">
          <ac:chgData name="Jérôme Bezet-Torres" userId="64575cccaa0898a0" providerId="LiveId" clId="{9CAFC8CA-F32D-4844-B70F-E461B58ADAA3}" dt="2019-10-11T08:51:34.624" v="616" actId="404"/>
          <ac:spMkLst>
            <pc:docMk/>
            <pc:sldMk cId="3305976175" sldId="377"/>
            <ac:spMk id="18" creationId="{2EC0A39A-758F-4411-A5FB-7F2038B961F1}"/>
          </ac:spMkLst>
        </pc:spChg>
        <pc:grpChg chg="add del mod">
          <ac:chgData name="Jérôme Bezet-Torres" userId="64575cccaa0898a0" providerId="LiveId" clId="{9CAFC8CA-F32D-4844-B70F-E461B58ADAA3}" dt="2019-10-03T13:35:13.980" v="406" actId="478"/>
          <ac:grpSpMkLst>
            <pc:docMk/>
            <pc:sldMk cId="3305976175" sldId="377"/>
            <ac:grpSpMk id="11" creationId="{AACB406D-B138-45E1-B526-6CE33EB9C205}"/>
          </ac:grpSpMkLst>
        </pc:grpChg>
        <pc:grpChg chg="add mod">
          <ac:chgData name="Jérôme Bezet-Torres" userId="64575cccaa0898a0" providerId="LiveId" clId="{9CAFC8CA-F32D-4844-B70F-E461B58ADAA3}" dt="2019-10-11T08:58:12.027" v="635" actId="1076"/>
          <ac:grpSpMkLst>
            <pc:docMk/>
            <pc:sldMk cId="3305976175" sldId="377"/>
            <ac:grpSpMk id="17" creationId="{A9BDFCB3-8DCA-4AC4-AB95-941FE59A124D}"/>
          </ac:grpSpMkLst>
        </pc:grpChg>
        <pc:grpChg chg="add mod">
          <ac:chgData name="Jérôme Bezet-Torres" userId="64575cccaa0898a0" providerId="LiveId" clId="{9CAFC8CA-F32D-4844-B70F-E461B58ADAA3}" dt="2019-10-11T08:58:12.027" v="635" actId="1076"/>
          <ac:grpSpMkLst>
            <pc:docMk/>
            <pc:sldMk cId="3305976175" sldId="377"/>
            <ac:grpSpMk id="19" creationId="{4E2D8EEB-5668-4D93-9DE8-0957DD6E03F4}"/>
          </ac:grpSpMkLst>
        </pc:grpChg>
        <pc:picChg chg="add del mod">
          <ac:chgData name="Jérôme Bezet-Torres" userId="64575cccaa0898a0" providerId="LiveId" clId="{9CAFC8CA-F32D-4844-B70F-E461B58ADAA3}" dt="2019-10-03T13:36:22.659" v="411" actId="478"/>
          <ac:picMkLst>
            <pc:docMk/>
            <pc:sldMk cId="3305976175" sldId="377"/>
            <ac:picMk id="2" creationId="{3FE402D2-1D17-4E6E-929F-77B898089FEC}"/>
          </ac:picMkLst>
        </pc:picChg>
        <pc:picChg chg="add mod">
          <ac:chgData name="Jérôme Bezet-Torres" userId="64575cccaa0898a0" providerId="LiveId" clId="{9CAFC8CA-F32D-4844-B70F-E461B58ADAA3}" dt="2019-10-11T08:43:25.589" v="500" actId="1440"/>
          <ac:picMkLst>
            <pc:docMk/>
            <pc:sldMk cId="3305976175" sldId="377"/>
            <ac:picMk id="2" creationId="{7183DD61-C18C-4C8C-9364-7C1CA6A5795E}"/>
          </ac:picMkLst>
        </pc:picChg>
        <pc:picChg chg="add del mod">
          <ac:chgData name="Jérôme Bezet-Torres" userId="64575cccaa0898a0" providerId="LiveId" clId="{9CAFC8CA-F32D-4844-B70F-E461B58ADAA3}" dt="2019-10-11T08:43:07.908" v="497" actId="478"/>
          <ac:picMkLst>
            <pc:docMk/>
            <pc:sldMk cId="3305976175" sldId="377"/>
            <ac:picMk id="3" creationId="{C5162A24-0B1D-4015-9CF0-0F2A9D7C8906}"/>
          </ac:picMkLst>
        </pc:picChg>
        <pc:picChg chg="add mod">
          <ac:chgData name="Jérôme Bezet-Torres" userId="64575cccaa0898a0" providerId="LiveId" clId="{9CAFC8CA-F32D-4844-B70F-E461B58ADAA3}" dt="2019-10-11T08:45:06.399" v="506" actId="1076"/>
          <ac:picMkLst>
            <pc:docMk/>
            <pc:sldMk cId="3305976175" sldId="377"/>
            <ac:picMk id="6" creationId="{5E50B705-3E66-43D1-9E2C-7797301FB188}"/>
          </ac:picMkLst>
        </pc:picChg>
        <pc:picChg chg="add mod ord">
          <ac:chgData name="Jérôme Bezet-Torres" userId="64575cccaa0898a0" providerId="LiveId" clId="{9CAFC8CA-F32D-4844-B70F-E461B58ADAA3}" dt="2019-10-03T12:45:02.557" v="141" actId="164"/>
          <ac:picMkLst>
            <pc:docMk/>
            <pc:sldMk cId="3305976175" sldId="377"/>
            <ac:picMk id="6" creationId="{66824307-98E2-45FD-A9E0-2DA92A5AB95D}"/>
          </ac:picMkLst>
        </pc:picChg>
        <pc:picChg chg="add del mod">
          <ac:chgData name="Jérôme Bezet-Torres" userId="64575cccaa0898a0" providerId="LiveId" clId="{9CAFC8CA-F32D-4844-B70F-E461B58ADAA3}" dt="2019-10-03T12:59:08.533" v="374" actId="478"/>
          <ac:picMkLst>
            <pc:docMk/>
            <pc:sldMk cId="3305976175" sldId="377"/>
            <ac:picMk id="7" creationId="{3B040B95-D24F-426E-8E77-631F97065BF6}"/>
          </ac:picMkLst>
        </pc:picChg>
        <pc:picChg chg="add del mod modCrop">
          <ac:chgData name="Jérôme Bezet-Torres" userId="64575cccaa0898a0" providerId="LiveId" clId="{9CAFC8CA-F32D-4844-B70F-E461B58ADAA3}" dt="2019-10-11T08:49:07.827" v="586" actId="478"/>
          <ac:picMkLst>
            <pc:docMk/>
            <pc:sldMk cId="3305976175" sldId="377"/>
            <ac:picMk id="8" creationId="{BA540B7E-0D48-4165-A991-6F72FCCEBAA5}"/>
          </ac:picMkLst>
        </pc:picChg>
        <pc:picChg chg="add mod">
          <ac:chgData name="Jérôme Bezet-Torres" userId="64575cccaa0898a0" providerId="LiveId" clId="{9CAFC8CA-F32D-4844-B70F-E461B58ADAA3}" dt="2019-10-11T08:51:16.765" v="610" actId="164"/>
          <ac:picMkLst>
            <pc:docMk/>
            <pc:sldMk cId="3305976175" sldId="377"/>
            <ac:picMk id="10" creationId="{27DAC000-7F83-4C45-8EC2-D8333F3157D2}"/>
          </ac:picMkLst>
        </pc:picChg>
        <pc:picChg chg="add mod modCrop">
          <ac:chgData name="Jérôme Bezet-Torres" userId="64575cccaa0898a0" providerId="LiveId" clId="{9CAFC8CA-F32D-4844-B70F-E461B58ADAA3}" dt="2019-10-11T08:50:29.674" v="603" actId="164"/>
          <ac:picMkLst>
            <pc:docMk/>
            <pc:sldMk cId="3305976175" sldId="377"/>
            <ac:picMk id="15" creationId="{A921F8C8-074B-410B-9174-8AAECBB4DC16}"/>
          </ac:picMkLst>
        </pc:picChg>
        <pc:picChg chg="add del mod">
          <ac:chgData name="Jérôme Bezet-Torres" userId="64575cccaa0898a0" providerId="LiveId" clId="{9CAFC8CA-F32D-4844-B70F-E461B58ADAA3}" dt="2019-10-11T08:44:48.224" v="501" actId="478"/>
          <ac:picMkLst>
            <pc:docMk/>
            <pc:sldMk cId="3305976175" sldId="377"/>
            <ac:picMk id="16" creationId="{93201A5B-15C0-4E57-80E7-C66D5E3877F9}"/>
          </ac:picMkLst>
        </pc:picChg>
        <pc:picChg chg="add mod modCrop">
          <ac:chgData name="Jérôme Bezet-Torres" userId="64575cccaa0898a0" providerId="LiveId" clId="{9CAFC8CA-F32D-4844-B70F-E461B58ADAA3}" dt="2019-10-11T08:58:14.618" v="636" actId="1076"/>
          <ac:picMkLst>
            <pc:docMk/>
            <pc:sldMk cId="3305976175" sldId="377"/>
            <ac:picMk id="21" creationId="{CF2B931C-3E91-4F54-8B37-F4871D7A5050}"/>
          </ac:picMkLst>
        </pc:picChg>
      </pc:sldChg>
      <pc:sldChg chg="modSp add del">
        <pc:chgData name="Jérôme Bezet-Torres" userId="64575cccaa0898a0" providerId="LiveId" clId="{9CAFC8CA-F32D-4844-B70F-E461B58ADAA3}" dt="2019-10-03T12:49:38.372" v="289" actId="47"/>
        <pc:sldMkLst>
          <pc:docMk/>
          <pc:sldMk cId="920487397" sldId="378"/>
        </pc:sldMkLst>
        <pc:spChg chg="mod">
          <ac:chgData name="Jérôme Bezet-Torres" userId="64575cccaa0898a0" providerId="LiveId" clId="{9CAFC8CA-F32D-4844-B70F-E461B58ADAA3}" dt="2019-10-03T12:49:32.855" v="288" actId="20577"/>
          <ac:spMkLst>
            <pc:docMk/>
            <pc:sldMk cId="920487397" sldId="378"/>
            <ac:spMk id="12" creationId="{DA25A7BE-CA28-43C0-8EDE-E9D35EB9E2A9}"/>
          </ac:spMkLst>
        </pc:spChg>
      </pc:sldChg>
    </pc:docChg>
  </pc:docChgLst>
  <pc:docChgLst>
    <pc:chgData name="Francois-Xavier Cat" userId="60886de0176e604a" providerId="LiveId" clId="{9095D21D-74DD-47EF-91D0-44AFBC11A344}"/>
    <pc:docChg chg="undo modMainMaster">
      <pc:chgData name="Francois-Xavier Cat" userId="60886de0176e604a" providerId="LiveId" clId="{9095D21D-74DD-47EF-91D0-44AFBC11A344}" dt="2019-09-25T04:56:03.015" v="59" actId="1076"/>
      <pc:docMkLst>
        <pc:docMk/>
      </pc:docMkLst>
      <pc:sldMasterChg chg="modSldLayout">
        <pc:chgData name="Francois-Xavier Cat" userId="60886de0176e604a" providerId="LiveId" clId="{9095D21D-74DD-47EF-91D0-44AFBC11A344}" dt="2019-09-25T04:56:03.015" v="59" actId="1076"/>
        <pc:sldMasterMkLst>
          <pc:docMk/>
          <pc:sldMasterMk cId="0" sldId="2147483648"/>
        </pc:sldMasterMkLst>
        <pc:sldLayoutChg chg="addSp modSp">
          <pc:chgData name="Francois-Xavier Cat" userId="60886de0176e604a" providerId="LiveId" clId="{9095D21D-74DD-47EF-91D0-44AFBC11A344}" dt="2019-09-25T04:56:03.015" v="59" actId="1076"/>
          <pc:sldLayoutMkLst>
            <pc:docMk/>
            <pc:sldMasterMk cId="0" sldId="2147483648"/>
            <pc:sldLayoutMk cId="1560004320" sldId="2147483664"/>
          </pc:sldLayoutMkLst>
          <pc:picChg chg="add mod">
            <ac:chgData name="Francois-Xavier Cat" userId="60886de0176e604a" providerId="LiveId" clId="{9095D21D-74DD-47EF-91D0-44AFBC11A344}" dt="2019-09-25T04:56:03.015" v="59" actId="1076"/>
            <ac:picMkLst>
              <pc:docMk/>
              <pc:sldMasterMk cId="0" sldId="2147483648"/>
              <pc:sldLayoutMk cId="1560004320" sldId="2147483664"/>
              <ac:picMk id="5" creationId="{731E96BB-A3D2-4671-8F9E-EE76BD2E21B7}"/>
            </ac:picMkLst>
          </pc:picChg>
          <pc:picChg chg="mod">
            <ac:chgData name="Francois-Xavier Cat" userId="60886de0176e604a" providerId="LiveId" clId="{9095D21D-74DD-47EF-91D0-44AFBC11A344}" dt="2019-09-25T04:54:19.582" v="19" actId="1076"/>
            <ac:picMkLst>
              <pc:docMk/>
              <pc:sldMasterMk cId="0" sldId="2147483648"/>
              <pc:sldLayoutMk cId="1560004320" sldId="2147483664"/>
              <ac:picMk id="10" creationId="{693A7F93-7989-4AA3-85EF-12A256E4FEBF}"/>
            </ac:picMkLst>
          </pc:picChg>
          <pc:picChg chg="mod">
            <ac:chgData name="Francois-Xavier Cat" userId="60886de0176e604a" providerId="LiveId" clId="{9095D21D-74DD-47EF-91D0-44AFBC11A344}" dt="2019-09-25T04:55:40.565" v="25" actId="1076"/>
            <ac:picMkLst>
              <pc:docMk/>
              <pc:sldMasterMk cId="0" sldId="2147483648"/>
              <pc:sldLayoutMk cId="1560004320" sldId="2147483664"/>
              <ac:picMk id="14" creationId="{7E5BE77A-1B51-4E2A-8350-2605C547D1CB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2E0FDB-9D15-49D8-89D6-527017F1D9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1CC9-3E18-48F8-B0AE-46CAC6084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87178-32C6-4B86-9B80-E1908322CE53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19126-D499-4C56-83F3-AC99298F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535-B2A7-4B93-8DB7-66DBD00045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A4C59-4CFF-4847-B51B-857555A1DB2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78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6E80C-2F02-41B9-9B05-3BE09DAE996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BD7D5-A1AC-4AF3-9563-59F80BF224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2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723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04293"/>
            <a:ext cx="4408774" cy="1253502"/>
            <a:chOff x="4254033" y="4682324"/>
            <a:chExt cx="4114801" cy="11490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053" y="4682324"/>
              <a:ext cx="3664780" cy="1146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80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1733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51870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9897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22038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937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80626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4051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57" y="4704154"/>
            <a:ext cx="2514599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21" y="3038173"/>
            <a:ext cx="401955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BE77A-1B51-4E2A-8350-2605C547D1C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02" y="4890106"/>
            <a:ext cx="885395" cy="885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1E96BB-A3D2-4671-8F9E-EE76BD2E21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52" y="4596542"/>
            <a:ext cx="3048091" cy="13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0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99955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48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740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5167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55046"/>
            <a:ext cx="9456166" cy="704376"/>
            <a:chOff x="939586" y="6146710"/>
            <a:chExt cx="9851189" cy="731816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40428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0638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0561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2" r:id="rId3"/>
    <p:sldLayoutId id="2147483665" r:id="rId4"/>
    <p:sldLayoutId id="2147483663" r:id="rId5"/>
    <p:sldLayoutId id="2147483660" r:id="rId6"/>
    <p:sldLayoutId id="2147483649" r:id="rId7"/>
    <p:sldLayoutId id="2147483650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emf"/><Relationship Id="rId2" Type="http://schemas.openxmlformats.org/officeDocument/2006/relationships/image" Target="../media/image29.emf"/><Relationship Id="rId16" Type="http://schemas.openxmlformats.org/officeDocument/2006/relationships/image" Target="../media/image4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19" Type="http://schemas.openxmlformats.org/officeDocument/2006/relationships/image" Target="../media/image46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m2k69.github.io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docs.microsoft.com/en-us/windows-hardware/drivers/storage/offloaded-data-transfer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vinception.fr/les-primitives-vaai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hyperlink" Target="https://en.wikipedia.org/wiki/Non-standard_RAID_levels#RAID-Z" TargetMode="External"/><Relationship Id="rId4" Type="http://schemas.openxmlformats.org/officeDocument/2006/relationships/hyperlink" Target="https://fr.wikipedia.org/wiki/ZF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api.freenas.org/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5EC13D-DEDE-4C1A-BC82-B5DC649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FreeNas</a:t>
            </a:r>
            <a:r>
              <a:rPr lang="en-US" dirty="0"/>
              <a:t> module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43180B-2A9A-4917-B222-9B89306AD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Création de cibles iSCSI et configuration </a:t>
            </a:r>
            <a:r>
              <a:rPr lang="fr-FR"/>
              <a:t>du stockage sur un ESXI</a:t>
            </a:r>
            <a:endParaRPr lang="fr-FR" dirty="0"/>
          </a:p>
          <a:p>
            <a:r>
              <a:rPr lang="fr-FR" dirty="0"/>
              <a:t>@JM2K69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83AF-89BB-4912-9111-FBDCEF9F28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6432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02022C-C4C7-4A64-91B8-5FE6EFD3C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62"/>
            <a:ext cx="12191996" cy="6871317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1814879" y="2919887"/>
            <a:ext cx="2970769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b="1" dirty="0">
                <a:solidFill>
                  <a:srgbClr val="FFFFFF"/>
                </a:solidFill>
                <a:latin typeface="+mj-lt"/>
              </a:rPr>
              <a:t>Action</a:t>
            </a:r>
            <a:endParaRPr lang="fr-FR" sz="6000" b="1" i="0" u="none" strike="noStrike" kern="1200" cap="none" spc="0" baseline="0" dirty="0">
              <a:solidFill>
                <a:srgbClr val="FFFFFF"/>
              </a:solidFill>
              <a:uFillTx/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279AC-A1EE-4240-97BE-1FE9C4CEDD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7722" y="184565"/>
            <a:ext cx="1415612" cy="13385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075802-B2D0-4EA3-8AF0-D22561A99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3" y="6356351"/>
            <a:ext cx="4114800" cy="365129"/>
          </a:xfrm>
        </p:spPr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59320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5A28E-BCC9-4BA8-AFD5-34D76AAB6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36A55-0743-4220-9E77-8E3851FE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9" y="2922326"/>
            <a:ext cx="1595692" cy="21159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E6DBB9D-AD15-4A92-A1CA-5AFBE8991FF6}"/>
              </a:ext>
            </a:extLst>
          </p:cNvPr>
          <p:cNvSpPr txBox="1"/>
          <p:nvPr/>
        </p:nvSpPr>
        <p:spPr>
          <a:xfrm>
            <a:off x="450873" y="5119291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Disk system = ada0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A9AF93-8DF3-4632-A070-F6325579C61B}"/>
              </a:ext>
            </a:extLst>
          </p:cNvPr>
          <p:cNvSpPr txBox="1"/>
          <p:nvPr/>
        </p:nvSpPr>
        <p:spPr>
          <a:xfrm>
            <a:off x="9083228" y="4999350"/>
            <a:ext cx="154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2000" b="1"/>
            </a:lvl1pPr>
          </a:lstStyle>
          <a:p>
            <a:r>
              <a:rPr lang="fr-FR" dirty="0"/>
              <a:t>Physical Disk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3A7F36-C4CB-42A2-9A48-F2E3C9D14B16}"/>
              </a:ext>
            </a:extLst>
          </p:cNvPr>
          <p:cNvSpPr/>
          <p:nvPr/>
        </p:nvSpPr>
        <p:spPr>
          <a:xfrm>
            <a:off x="3694719" y="4800255"/>
            <a:ext cx="1368625" cy="100740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A9350FC-C3FC-4126-8459-6781F85C9AB1}"/>
              </a:ext>
            </a:extLst>
          </p:cNvPr>
          <p:cNvSpPr txBox="1"/>
          <p:nvPr/>
        </p:nvSpPr>
        <p:spPr>
          <a:xfrm>
            <a:off x="9270651" y="3921701"/>
            <a:ext cx="1104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2000" b="1"/>
            </a:lvl1pPr>
          </a:lstStyle>
          <a:p>
            <a:r>
              <a:rPr lang="fr-FR" dirty="0"/>
              <a:t>Volumes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94538F-DE28-4D90-8705-3AB74B077FA0}"/>
              </a:ext>
            </a:extLst>
          </p:cNvPr>
          <p:cNvSpPr txBox="1"/>
          <p:nvPr/>
        </p:nvSpPr>
        <p:spPr>
          <a:xfrm>
            <a:off x="3644787" y="5889831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Raid </a:t>
            </a:r>
            <a:r>
              <a:rPr lang="fr-FR" dirty="0" err="1">
                <a:solidFill>
                  <a:srgbClr val="00B050"/>
                </a:solidFill>
              </a:rPr>
              <a:t>Stripe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DE653-BF8A-4C70-8E96-282E90691BEE}"/>
              </a:ext>
            </a:extLst>
          </p:cNvPr>
          <p:cNvSpPr/>
          <p:nvPr/>
        </p:nvSpPr>
        <p:spPr>
          <a:xfrm>
            <a:off x="5199965" y="4800254"/>
            <a:ext cx="2103267" cy="10074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15B3ED2-8C08-43E2-B771-60C9D649D5E8}"/>
              </a:ext>
            </a:extLst>
          </p:cNvPr>
          <p:cNvSpPr txBox="1"/>
          <p:nvPr/>
        </p:nvSpPr>
        <p:spPr>
          <a:xfrm>
            <a:off x="5551032" y="5872146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RaidZ</a:t>
            </a:r>
            <a:r>
              <a:rPr lang="fr-FR" dirty="0">
                <a:solidFill>
                  <a:srgbClr val="0070C0"/>
                </a:solidFill>
              </a:rPr>
              <a:t> Volume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7E2009-D822-4F1E-ADA0-9F4B4DC4F817}"/>
              </a:ext>
            </a:extLst>
          </p:cNvPr>
          <p:cNvSpPr txBox="1"/>
          <p:nvPr/>
        </p:nvSpPr>
        <p:spPr>
          <a:xfrm>
            <a:off x="9328680" y="2844052"/>
            <a:ext cx="620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Zvol</a:t>
            </a:r>
            <a:endParaRPr lang="fr-FR" sz="2000" b="1" dirty="0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8E83558F-0888-4F5C-B99F-8A309B662D84}"/>
              </a:ext>
            </a:extLst>
          </p:cNvPr>
          <p:cNvSpPr/>
          <p:nvPr/>
        </p:nvSpPr>
        <p:spPr>
          <a:xfrm rot="16200000">
            <a:off x="4171776" y="2534980"/>
            <a:ext cx="328480" cy="1508685"/>
          </a:xfrm>
          <a:prstGeom prst="leftBrace">
            <a:avLst>
              <a:gd name="adj1" fmla="val 8333"/>
              <a:gd name="adj2" fmla="val 49122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91BFA7-5281-4E9D-91F4-9C3C9A063F54}"/>
              </a:ext>
            </a:extLst>
          </p:cNvPr>
          <p:cNvGrpSpPr/>
          <p:nvPr/>
        </p:nvGrpSpPr>
        <p:grpSpPr>
          <a:xfrm>
            <a:off x="3569682" y="2331193"/>
            <a:ext cx="575799" cy="980219"/>
            <a:chOff x="4674576" y="2049707"/>
            <a:chExt cx="575799" cy="980219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E7FB4B5-EAAA-44F5-9923-2932087A0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67" y="2049707"/>
              <a:ext cx="563808" cy="980219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29BFCC1-7ABE-4C8A-8269-95EC605DE574}"/>
                </a:ext>
              </a:extLst>
            </p:cNvPr>
            <p:cNvSpPr txBox="1"/>
            <p:nvPr/>
          </p:nvSpPr>
          <p:spPr>
            <a:xfrm>
              <a:off x="4674576" y="2078151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15Go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2941BA6-ABEF-499E-BD6C-A5B1ECF4AC1B}"/>
              </a:ext>
            </a:extLst>
          </p:cNvPr>
          <p:cNvGrpSpPr/>
          <p:nvPr/>
        </p:nvGrpSpPr>
        <p:grpSpPr>
          <a:xfrm>
            <a:off x="4415307" y="2327872"/>
            <a:ext cx="583740" cy="980220"/>
            <a:chOff x="5520201" y="2046386"/>
            <a:chExt cx="583740" cy="98022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86604634-D20C-4A61-9CC7-509EE6DA6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0229" y="2046386"/>
              <a:ext cx="573712" cy="980220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A36AB84-AAED-493D-9A46-5952B406AD96}"/>
                </a:ext>
              </a:extLst>
            </p:cNvPr>
            <p:cNvSpPr txBox="1"/>
            <p:nvPr/>
          </p:nvSpPr>
          <p:spPr>
            <a:xfrm>
              <a:off x="5520201" y="2052060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35Go</a:t>
              </a:r>
            </a:p>
          </p:txBody>
        </p:sp>
      </p:grpSp>
      <p:sp>
        <p:nvSpPr>
          <p:cNvPr id="22" name="Accolade ouvrante 21">
            <a:extLst>
              <a:ext uri="{FF2B5EF4-FFF2-40B4-BE49-F238E27FC236}">
                <a16:creationId xmlns:a16="http://schemas.microsoft.com/office/drawing/2014/main" id="{7351C2AF-E3FC-498B-A8AC-6F8479E33069}"/>
              </a:ext>
            </a:extLst>
          </p:cNvPr>
          <p:cNvSpPr/>
          <p:nvPr/>
        </p:nvSpPr>
        <p:spPr>
          <a:xfrm rot="16200000">
            <a:off x="6087357" y="2553457"/>
            <a:ext cx="328480" cy="1508685"/>
          </a:xfrm>
          <a:prstGeom prst="leftBrace">
            <a:avLst>
              <a:gd name="adj1" fmla="val 8333"/>
              <a:gd name="adj2" fmla="val 49122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939FCAF-889A-42A1-B3A0-3565C94AC61C}"/>
              </a:ext>
            </a:extLst>
          </p:cNvPr>
          <p:cNvGrpSpPr/>
          <p:nvPr/>
        </p:nvGrpSpPr>
        <p:grpSpPr>
          <a:xfrm>
            <a:off x="5595689" y="2284251"/>
            <a:ext cx="581070" cy="996424"/>
            <a:chOff x="6700583" y="2002765"/>
            <a:chExt cx="581070" cy="996424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569A584-0DC3-44C0-8DE4-10549B02B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8524" y="2002765"/>
              <a:ext cx="573129" cy="996424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BDBDAF4-37A7-4924-9412-DE4C3BC44476}"/>
                </a:ext>
              </a:extLst>
            </p:cNvPr>
            <p:cNvSpPr txBox="1"/>
            <p:nvPr/>
          </p:nvSpPr>
          <p:spPr>
            <a:xfrm>
              <a:off x="6700583" y="2002891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20Go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6ACABA38-CD97-4427-A670-60B0B3C4D859}"/>
              </a:ext>
            </a:extLst>
          </p:cNvPr>
          <p:cNvGrpSpPr/>
          <p:nvPr/>
        </p:nvGrpSpPr>
        <p:grpSpPr>
          <a:xfrm>
            <a:off x="6394756" y="2274017"/>
            <a:ext cx="577155" cy="938197"/>
            <a:chOff x="7499650" y="1992531"/>
            <a:chExt cx="577155" cy="938197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1755A605-C69F-4693-A2B5-65055FB5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9650" y="2002765"/>
              <a:ext cx="543127" cy="927963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3526748-7A08-4BBC-8097-AD32C8F60EA4}"/>
                </a:ext>
              </a:extLst>
            </p:cNvPr>
            <p:cNvSpPr txBox="1"/>
            <p:nvPr/>
          </p:nvSpPr>
          <p:spPr>
            <a:xfrm>
              <a:off x="7501006" y="1992531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60Go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C629205-C698-4481-8656-4EC0471DBC6C}"/>
              </a:ext>
            </a:extLst>
          </p:cNvPr>
          <p:cNvGrpSpPr/>
          <p:nvPr/>
        </p:nvGrpSpPr>
        <p:grpSpPr>
          <a:xfrm>
            <a:off x="3713081" y="4844959"/>
            <a:ext cx="564966" cy="1016953"/>
            <a:chOff x="4817975" y="4563473"/>
            <a:chExt cx="564966" cy="1016953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08B97AF0-2CB4-4735-9FC1-A5FA0625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7975" y="4567157"/>
              <a:ext cx="564966" cy="1013269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A10D70E-74B5-4A12-B6B9-2A13A73F03D1}"/>
                </a:ext>
              </a:extLst>
            </p:cNvPr>
            <p:cNvSpPr txBox="1"/>
            <p:nvPr/>
          </p:nvSpPr>
          <p:spPr>
            <a:xfrm>
              <a:off x="4827406" y="456347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30Go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DD9E05A-70DF-4952-BE1C-8434502F3C54}"/>
              </a:ext>
            </a:extLst>
          </p:cNvPr>
          <p:cNvGrpSpPr/>
          <p:nvPr/>
        </p:nvGrpSpPr>
        <p:grpSpPr>
          <a:xfrm>
            <a:off x="4476284" y="4827380"/>
            <a:ext cx="575799" cy="1007407"/>
            <a:chOff x="5581178" y="5009714"/>
            <a:chExt cx="575799" cy="1007407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6FFF592-6CA5-4A2D-A5D5-D0FA5D69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1488" y="5009714"/>
              <a:ext cx="561698" cy="1007407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3841F97-3293-4859-B159-BC67CAC698FA}"/>
                </a:ext>
              </a:extLst>
            </p:cNvPr>
            <p:cNvSpPr txBox="1"/>
            <p:nvPr/>
          </p:nvSpPr>
          <p:spPr>
            <a:xfrm>
              <a:off x="5581178" y="5010357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30Go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78043AF-ABBC-4634-A348-712E9E14F6BD}"/>
              </a:ext>
            </a:extLst>
          </p:cNvPr>
          <p:cNvGrpSpPr/>
          <p:nvPr/>
        </p:nvGrpSpPr>
        <p:grpSpPr>
          <a:xfrm>
            <a:off x="5235369" y="4827380"/>
            <a:ext cx="586900" cy="1013268"/>
            <a:chOff x="6340263" y="5009714"/>
            <a:chExt cx="586900" cy="1013268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110A6D89-84EE-4C48-972C-B18BDBA5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2197" y="5009714"/>
              <a:ext cx="564966" cy="1013268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3F52C24E-D465-4572-B499-6F588FD8056B}"/>
                </a:ext>
              </a:extLst>
            </p:cNvPr>
            <p:cNvSpPr txBox="1"/>
            <p:nvPr/>
          </p:nvSpPr>
          <p:spPr>
            <a:xfrm>
              <a:off x="6340263" y="5027293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30Go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EA1DBF01-A402-4F16-B710-2C6FF7548526}"/>
              </a:ext>
            </a:extLst>
          </p:cNvPr>
          <p:cNvGrpSpPr/>
          <p:nvPr/>
        </p:nvGrpSpPr>
        <p:grpSpPr>
          <a:xfrm>
            <a:off x="6006892" y="4854505"/>
            <a:ext cx="580823" cy="1007407"/>
            <a:chOff x="7111786" y="5036839"/>
            <a:chExt cx="580823" cy="1007407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D1E7D514-4E79-4CD7-A9B7-983E8050E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11786" y="5036839"/>
              <a:ext cx="561698" cy="1007407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568200D5-4A07-437F-A384-2E1AC361DF9C}"/>
                </a:ext>
              </a:extLst>
            </p:cNvPr>
            <p:cNvSpPr txBox="1"/>
            <p:nvPr/>
          </p:nvSpPr>
          <p:spPr>
            <a:xfrm>
              <a:off x="7116810" y="5044381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30Go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BA44BB18-8343-41D0-9EE4-6D1946A11CE3}"/>
              </a:ext>
            </a:extLst>
          </p:cNvPr>
          <p:cNvGrpSpPr/>
          <p:nvPr/>
        </p:nvGrpSpPr>
        <p:grpSpPr>
          <a:xfrm>
            <a:off x="6734088" y="4841150"/>
            <a:ext cx="575799" cy="1007357"/>
            <a:chOff x="7838982" y="5023484"/>
            <a:chExt cx="575799" cy="1007357"/>
          </a:xfrm>
        </p:grpSpPr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A40AE265-3344-44D9-A950-5421DB1E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58107" y="5044381"/>
              <a:ext cx="550019" cy="986460"/>
            </a:xfrm>
            <a:prstGeom prst="rect">
              <a:avLst/>
            </a:prstGeom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1DA0B9CE-28D6-4A38-9DB1-F07527B72E15}"/>
                </a:ext>
              </a:extLst>
            </p:cNvPr>
            <p:cNvSpPr txBox="1"/>
            <p:nvPr/>
          </p:nvSpPr>
          <p:spPr>
            <a:xfrm>
              <a:off x="7838982" y="5023484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30Go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B8270113-2EEC-439E-8957-4A35C6DC9EB8}"/>
              </a:ext>
            </a:extLst>
          </p:cNvPr>
          <p:cNvGrpSpPr/>
          <p:nvPr/>
        </p:nvGrpSpPr>
        <p:grpSpPr>
          <a:xfrm>
            <a:off x="7462075" y="4858692"/>
            <a:ext cx="575799" cy="1003220"/>
            <a:chOff x="8566969" y="5041026"/>
            <a:chExt cx="575799" cy="1003220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BCC3E449-976D-4265-9A19-D0EB0C80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92749" y="5057785"/>
              <a:ext cx="550019" cy="986461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4B65E06B-17B6-49FC-BE3D-A4CFE05C444B}"/>
                </a:ext>
              </a:extLst>
            </p:cNvPr>
            <p:cNvSpPr txBox="1"/>
            <p:nvPr/>
          </p:nvSpPr>
          <p:spPr>
            <a:xfrm>
              <a:off x="8566969" y="5041026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30Go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5B8B8F1C-E2D0-49D9-86EF-616728D82D7F}"/>
              </a:ext>
            </a:extLst>
          </p:cNvPr>
          <p:cNvGrpSpPr/>
          <p:nvPr/>
        </p:nvGrpSpPr>
        <p:grpSpPr>
          <a:xfrm>
            <a:off x="8206722" y="4858691"/>
            <a:ext cx="575799" cy="1003221"/>
            <a:chOff x="9311616" y="5041025"/>
            <a:chExt cx="575799" cy="1003221"/>
          </a:xfrm>
        </p:grpSpPr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B6B9FB58-04DE-4543-892D-7DC7EEFD4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27391" y="5068130"/>
              <a:ext cx="544251" cy="976116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F60F8824-A1DF-4B89-ABA9-D545DE63A8E7}"/>
                </a:ext>
              </a:extLst>
            </p:cNvPr>
            <p:cNvSpPr txBox="1"/>
            <p:nvPr/>
          </p:nvSpPr>
          <p:spPr>
            <a:xfrm>
              <a:off x="9311616" y="5041025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30Go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A21EDD36-3969-4A6A-9B9C-11373FA5F0F8}"/>
              </a:ext>
            </a:extLst>
          </p:cNvPr>
          <p:cNvGrpSpPr/>
          <p:nvPr/>
        </p:nvGrpSpPr>
        <p:grpSpPr>
          <a:xfrm>
            <a:off x="2943671" y="4827380"/>
            <a:ext cx="588650" cy="1019120"/>
            <a:chOff x="4048565" y="5009714"/>
            <a:chExt cx="588650" cy="1019120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1CB457BE-67E5-45D9-B426-A074119D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48565" y="5009714"/>
              <a:ext cx="544590" cy="1019120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5467954-82C9-4597-B48A-082A0AC28E6A}"/>
                </a:ext>
              </a:extLst>
            </p:cNvPr>
            <p:cNvSpPr txBox="1"/>
            <p:nvPr/>
          </p:nvSpPr>
          <p:spPr>
            <a:xfrm>
              <a:off x="4061416" y="5011369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20Go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EF16014-A161-433C-8CCA-19D3CA20DADC}"/>
              </a:ext>
            </a:extLst>
          </p:cNvPr>
          <p:cNvGrpSpPr/>
          <p:nvPr/>
        </p:nvGrpSpPr>
        <p:grpSpPr>
          <a:xfrm>
            <a:off x="8955573" y="175305"/>
            <a:ext cx="1483832" cy="1642597"/>
            <a:chOff x="10131643" y="242430"/>
            <a:chExt cx="1483832" cy="1642597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55099AAF-3764-4DBD-BCF8-104832D0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31643" y="242430"/>
              <a:ext cx="1483832" cy="1642597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42DD937-384A-4BA5-9396-B06E693E530B}"/>
                </a:ext>
              </a:extLst>
            </p:cNvPr>
            <p:cNvSpPr txBox="1"/>
            <p:nvPr/>
          </p:nvSpPr>
          <p:spPr>
            <a:xfrm>
              <a:off x="10563089" y="496632"/>
              <a:ext cx="636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/>
                <a:t>ESXI</a:t>
              </a:r>
            </a:p>
          </p:txBody>
        </p: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32D874F3-16B5-445E-B7BC-F484204818E9}"/>
              </a:ext>
            </a:extLst>
          </p:cNvPr>
          <p:cNvSpPr txBox="1"/>
          <p:nvPr/>
        </p:nvSpPr>
        <p:spPr>
          <a:xfrm>
            <a:off x="9351714" y="186471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Lun</a:t>
            </a:r>
          </a:p>
        </p:txBody>
      </p:sp>
      <p:cxnSp>
        <p:nvCxnSpPr>
          <p:cNvPr id="57" name="Connecteur : en arc 56">
            <a:extLst>
              <a:ext uri="{FF2B5EF4-FFF2-40B4-BE49-F238E27FC236}">
                <a16:creationId xmlns:a16="http://schemas.microsoft.com/office/drawing/2014/main" id="{3E4883C3-9A74-453D-9653-3B2A8DEAF56F}"/>
              </a:ext>
            </a:extLst>
          </p:cNvPr>
          <p:cNvCxnSpPr>
            <a:stCxn id="17" idx="0"/>
          </p:cNvCxnSpPr>
          <p:nvPr/>
        </p:nvCxnSpPr>
        <p:spPr>
          <a:xfrm rot="5400000" flipH="1" flipV="1">
            <a:off x="5586897" y="-1008911"/>
            <a:ext cx="1616785" cy="5063425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rc 57">
            <a:extLst>
              <a:ext uri="{FF2B5EF4-FFF2-40B4-BE49-F238E27FC236}">
                <a16:creationId xmlns:a16="http://schemas.microsoft.com/office/drawing/2014/main" id="{16AA0138-627C-4787-B120-0DCA596FC186}"/>
              </a:ext>
            </a:extLst>
          </p:cNvPr>
          <p:cNvCxnSpPr>
            <a:stCxn id="20" idx="0"/>
            <a:endCxn id="54" idx="1"/>
          </p:cNvCxnSpPr>
          <p:nvPr/>
        </p:nvCxnSpPr>
        <p:spPr>
          <a:xfrm rot="5400000" flipH="1" flipV="1">
            <a:off x="6168248" y="-459453"/>
            <a:ext cx="1331268" cy="4243382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 : en arc 58">
            <a:extLst>
              <a:ext uri="{FF2B5EF4-FFF2-40B4-BE49-F238E27FC236}">
                <a16:creationId xmlns:a16="http://schemas.microsoft.com/office/drawing/2014/main" id="{3EB9F659-4BBA-40B9-B9BC-D7F5E3A0A8D3}"/>
              </a:ext>
            </a:extLst>
          </p:cNvPr>
          <p:cNvCxnSpPr>
            <a:stCxn id="25" idx="0"/>
          </p:cNvCxnSpPr>
          <p:nvPr/>
        </p:nvCxnSpPr>
        <p:spPr>
          <a:xfrm rot="5400000" flipH="1" flipV="1">
            <a:off x="6820841" y="78469"/>
            <a:ext cx="1268656" cy="3143160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rc 59">
            <a:extLst>
              <a:ext uri="{FF2B5EF4-FFF2-40B4-BE49-F238E27FC236}">
                <a16:creationId xmlns:a16="http://schemas.microsoft.com/office/drawing/2014/main" id="{00633DD8-8911-4D99-BF1B-98E1C52406B0}"/>
              </a:ext>
            </a:extLst>
          </p:cNvPr>
          <p:cNvCxnSpPr>
            <a:stCxn id="28" idx="0"/>
          </p:cNvCxnSpPr>
          <p:nvPr/>
        </p:nvCxnSpPr>
        <p:spPr>
          <a:xfrm rot="5400000" flipH="1" flipV="1">
            <a:off x="7315204" y="562473"/>
            <a:ext cx="1080352" cy="2342737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AC79BFD8-906F-4A7F-9DE3-35FA3A938A3E}"/>
              </a:ext>
            </a:extLst>
          </p:cNvPr>
          <p:cNvCxnSpPr>
            <a:stCxn id="46" idx="0"/>
          </p:cNvCxnSpPr>
          <p:nvPr/>
        </p:nvCxnSpPr>
        <p:spPr>
          <a:xfrm flipV="1">
            <a:off x="7749975" y="1354918"/>
            <a:ext cx="1177027" cy="35037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DDB35804-EE4C-425E-BBF6-E92F8FE1AA5F}"/>
              </a:ext>
            </a:extLst>
          </p:cNvPr>
          <p:cNvCxnSpPr>
            <a:stCxn id="49" idx="0"/>
          </p:cNvCxnSpPr>
          <p:nvPr/>
        </p:nvCxnSpPr>
        <p:spPr>
          <a:xfrm flipV="1">
            <a:off x="8494622" y="1421179"/>
            <a:ext cx="625593" cy="343751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3CA44509-76B1-42DD-A94A-AD88FCFEE0FC}"/>
              </a:ext>
            </a:extLst>
          </p:cNvPr>
          <p:cNvGrpSpPr/>
          <p:nvPr/>
        </p:nvGrpSpPr>
        <p:grpSpPr>
          <a:xfrm>
            <a:off x="3995564" y="3494648"/>
            <a:ext cx="716627" cy="1223438"/>
            <a:chOff x="5100458" y="3676982"/>
            <a:chExt cx="716627" cy="1223438"/>
          </a:xfrm>
        </p:grpSpPr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6D581F3D-89D7-4DE4-9478-AACC4C97B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00458" y="3676982"/>
              <a:ext cx="716627" cy="1223438"/>
            </a:xfrm>
            <a:prstGeom prst="rect">
              <a:avLst/>
            </a:prstGeom>
          </p:spPr>
        </p:pic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24208984-EDD1-40D2-80AC-1D1AE79067A3}"/>
                </a:ext>
              </a:extLst>
            </p:cNvPr>
            <p:cNvSpPr txBox="1"/>
            <p:nvPr/>
          </p:nvSpPr>
          <p:spPr>
            <a:xfrm>
              <a:off x="5147889" y="3785788"/>
              <a:ext cx="575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55Go</a:t>
              </a: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BD8C1867-F96C-4738-8BBB-E05956BBFFA0}"/>
              </a:ext>
            </a:extLst>
          </p:cNvPr>
          <p:cNvGrpSpPr/>
          <p:nvPr/>
        </p:nvGrpSpPr>
        <p:grpSpPr>
          <a:xfrm>
            <a:off x="5893284" y="3544574"/>
            <a:ext cx="716627" cy="1223438"/>
            <a:chOff x="6998178" y="3726908"/>
            <a:chExt cx="716627" cy="1223438"/>
          </a:xfrm>
        </p:grpSpPr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C43EA246-65B6-4B94-A3D6-76391D0B3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98178" y="3726908"/>
              <a:ext cx="716627" cy="1223438"/>
            </a:xfrm>
            <a:prstGeom prst="rect">
              <a:avLst/>
            </a:prstGeom>
          </p:spPr>
        </p:pic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C7031D8-E60E-4573-BF10-EF01C0CC88C1}"/>
                </a:ext>
              </a:extLst>
            </p:cNvPr>
            <p:cNvSpPr txBox="1"/>
            <p:nvPr/>
          </p:nvSpPr>
          <p:spPr>
            <a:xfrm>
              <a:off x="7048077" y="3802424"/>
              <a:ext cx="57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83Go</a:t>
              </a:r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20A3DD4C-AEAB-467D-9E0E-5BBFC7273562}"/>
              </a:ext>
            </a:extLst>
          </p:cNvPr>
          <p:cNvSpPr txBox="1"/>
          <p:nvPr/>
        </p:nvSpPr>
        <p:spPr>
          <a:xfrm>
            <a:off x="6510754" y="427034"/>
            <a:ext cx="69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iSCSI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9C460E8-ED53-4716-A246-88C70FDC1A82}"/>
              </a:ext>
            </a:extLst>
          </p:cNvPr>
          <p:cNvGrpSpPr/>
          <p:nvPr/>
        </p:nvGrpSpPr>
        <p:grpSpPr>
          <a:xfrm>
            <a:off x="10832652" y="3429000"/>
            <a:ext cx="1414170" cy="881429"/>
            <a:chOff x="10706817" y="3757342"/>
            <a:chExt cx="1414170" cy="881429"/>
          </a:xfrm>
        </p:grpSpPr>
        <p:pic>
          <p:nvPicPr>
            <p:cNvPr id="72" name="Image 71" descr="Une image contenant assis, ordinateur, moniteur, surface&#10;&#10;Description générée automatiquement">
              <a:extLst>
                <a:ext uri="{FF2B5EF4-FFF2-40B4-BE49-F238E27FC236}">
                  <a16:creationId xmlns:a16="http://schemas.microsoft.com/office/drawing/2014/main" id="{F1A53319-8B08-4160-ADDC-AF5FBE681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2314" y="3757342"/>
              <a:ext cx="481319" cy="481319"/>
            </a:xfrm>
            <a:prstGeom prst="rect">
              <a:avLst/>
            </a:prstGeom>
          </p:spPr>
        </p:pic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39300749-FA9B-4933-A393-CE5BC3AEE936}"/>
                </a:ext>
              </a:extLst>
            </p:cNvPr>
            <p:cNvSpPr txBox="1"/>
            <p:nvPr/>
          </p:nvSpPr>
          <p:spPr>
            <a:xfrm>
              <a:off x="10706817" y="4238661"/>
              <a:ext cx="1414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2000" b="1"/>
              </a:lvl1pPr>
            </a:lstStyle>
            <a:p>
              <a:r>
                <a:rPr lang="fr-FR" dirty="0">
                  <a:solidFill>
                    <a:srgbClr val="002060"/>
                  </a:solidFill>
                </a:rPr>
                <a:t>Powershell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8671A66A-8346-443D-A662-2F80E45E9438}"/>
              </a:ext>
            </a:extLst>
          </p:cNvPr>
          <p:cNvGrpSpPr/>
          <p:nvPr/>
        </p:nvGrpSpPr>
        <p:grpSpPr>
          <a:xfrm>
            <a:off x="10739118" y="1682706"/>
            <a:ext cx="1173719" cy="899088"/>
            <a:chOff x="10739118" y="1682706"/>
            <a:chExt cx="1173719" cy="8990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89B996C-326E-4B9A-BAEC-6D361F9CB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22" t="2838" r="1285" b="5650"/>
            <a:stretch/>
          </p:blipFill>
          <p:spPr>
            <a:xfrm>
              <a:off x="11053262" y="1682706"/>
              <a:ext cx="560371" cy="527231"/>
            </a:xfrm>
            <a:prstGeom prst="roundRect">
              <a:avLst>
                <a:gd name="adj" fmla="val 23894"/>
              </a:avLst>
            </a:prstGeom>
          </p:spPr>
        </p:pic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1E6CE393-6899-41A2-92FD-7038E6FE89F9}"/>
                </a:ext>
              </a:extLst>
            </p:cNvPr>
            <p:cNvSpPr txBox="1"/>
            <p:nvPr/>
          </p:nvSpPr>
          <p:spPr>
            <a:xfrm>
              <a:off x="10739118" y="2181684"/>
              <a:ext cx="11737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2000" b="1"/>
              </a:lvl1pPr>
            </a:lstStyle>
            <a:p>
              <a:r>
                <a:rPr lang="fr-FR" dirty="0" err="1">
                  <a:solidFill>
                    <a:srgbClr val="00B050"/>
                  </a:solidFill>
                </a:rPr>
                <a:t>PowerCli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75" name="Accolade ouvrante 74">
            <a:extLst>
              <a:ext uri="{FF2B5EF4-FFF2-40B4-BE49-F238E27FC236}">
                <a16:creationId xmlns:a16="http://schemas.microsoft.com/office/drawing/2014/main" id="{4A1FEF94-68B0-4D4C-A0D2-A46CB9D4878C}"/>
              </a:ext>
            </a:extLst>
          </p:cNvPr>
          <p:cNvSpPr/>
          <p:nvPr/>
        </p:nvSpPr>
        <p:spPr>
          <a:xfrm rot="10800000">
            <a:off x="10522475" y="2721148"/>
            <a:ext cx="285100" cy="2802003"/>
          </a:xfrm>
          <a:prstGeom prst="leftBrace">
            <a:avLst>
              <a:gd name="adj1" fmla="val 8333"/>
              <a:gd name="adj2" fmla="val 49122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Accolade ouvrante 75">
            <a:extLst>
              <a:ext uri="{FF2B5EF4-FFF2-40B4-BE49-F238E27FC236}">
                <a16:creationId xmlns:a16="http://schemas.microsoft.com/office/drawing/2014/main" id="{4DA0CE88-7AEB-408D-BE32-62B391192566}"/>
              </a:ext>
            </a:extLst>
          </p:cNvPr>
          <p:cNvSpPr/>
          <p:nvPr/>
        </p:nvSpPr>
        <p:spPr>
          <a:xfrm rot="10800000">
            <a:off x="10512130" y="1680957"/>
            <a:ext cx="285101" cy="974025"/>
          </a:xfrm>
          <a:prstGeom prst="leftBrace">
            <a:avLst>
              <a:gd name="adj1" fmla="val 8333"/>
              <a:gd name="adj2" fmla="val 49122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7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500"/>
                            </p:stCondLst>
                            <p:childTnLst>
                              <p:par>
                                <p:cTn id="1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22" grpId="0" animBg="1"/>
      <p:bldP spid="56" grpId="0"/>
      <p:bldP spid="69" grpId="0"/>
      <p:bldP spid="75" grpId="0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65C7303-B529-4F73-8F11-AF8B177FF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" y="2561"/>
            <a:ext cx="12191996" cy="68554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AE8C1E2-6F3D-421E-AEEC-58E177C5B153}"/>
              </a:ext>
            </a:extLst>
          </p:cNvPr>
          <p:cNvSpPr txBox="1"/>
          <p:nvPr/>
        </p:nvSpPr>
        <p:spPr>
          <a:xfrm>
            <a:off x="5164508" y="141937"/>
            <a:ext cx="1002421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French PowerShell Saturday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3FD09911-639A-4418-A70E-26B03418CA43}"/>
              </a:ext>
            </a:extLst>
          </p:cNvPr>
          <p:cNvSpPr/>
          <p:nvPr/>
        </p:nvSpPr>
        <p:spPr>
          <a:xfrm>
            <a:off x="-7835" y="0"/>
            <a:ext cx="4785649" cy="6855439"/>
          </a:xfrm>
          <a:prstGeom prst="rect">
            <a:avLst/>
          </a:pr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Isosceles Triangle 12">
            <a:extLst>
              <a:ext uri="{FF2B5EF4-FFF2-40B4-BE49-F238E27FC236}">
                <a16:creationId xmlns:a16="http://schemas.microsoft.com/office/drawing/2014/main" id="{1F458274-F48E-49EE-B3AC-80EE6E72A825}"/>
              </a:ext>
            </a:extLst>
          </p:cNvPr>
          <p:cNvSpPr/>
          <p:nvPr/>
        </p:nvSpPr>
        <p:spPr>
          <a:xfrm>
            <a:off x="4776127" y="-2561"/>
            <a:ext cx="3375589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270"/>
              <a:gd name="f9" fmla="+- 0 0 -180"/>
              <a:gd name="f10" fmla="+- 0 0 -90"/>
              <a:gd name="f11" fmla="abs f3"/>
              <a:gd name="f12" fmla="abs f4"/>
              <a:gd name="f13" fmla="abs f5"/>
              <a:gd name="f14" fmla="*/ f7 f0 1"/>
              <a:gd name="f15" fmla="*/ f8 f0 1"/>
              <a:gd name="f16" fmla="*/ f9 f0 1"/>
              <a:gd name="f17" fmla="*/ f10 f0 1"/>
              <a:gd name="f18" fmla="?: f11 f3 1"/>
              <a:gd name="f19" fmla="?: f12 f4 1"/>
              <a:gd name="f20" fmla="?: f13 f5 1"/>
              <a:gd name="f21" fmla="*/ f14 1 f2"/>
              <a:gd name="f22" fmla="*/ f15 1 f2"/>
              <a:gd name="f23" fmla="*/ f16 1 f2"/>
              <a:gd name="f24" fmla="*/ f17 1 f2"/>
              <a:gd name="f25" fmla="*/ f18 1 21600"/>
              <a:gd name="f26" fmla="*/ f19 1 21600"/>
              <a:gd name="f27" fmla="*/ 21600 f18 1"/>
              <a:gd name="f28" fmla="*/ 21600 f19 1"/>
              <a:gd name="f29" fmla="+- f21 0 f1"/>
              <a:gd name="f30" fmla="+- f22 0 f1"/>
              <a:gd name="f31" fmla="+- f23 0 f1"/>
              <a:gd name="f32" fmla="+- f24 0 f1"/>
              <a:gd name="f33" fmla="min f26 f25"/>
              <a:gd name="f34" fmla="*/ f27 1 f20"/>
              <a:gd name="f35" fmla="*/ f28 1 f20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7 f33 1"/>
              <a:gd name="f42" fmla="*/ f36 f33 1"/>
              <a:gd name="f43" fmla="*/ f39 1 2"/>
              <a:gd name="f44" fmla="*/ f40 1 2"/>
              <a:gd name="f45" fmla="*/ f40 f6 1"/>
              <a:gd name="f46" fmla="+- f6 f43 0"/>
              <a:gd name="f47" fmla="*/ f45 1 200000"/>
              <a:gd name="f48" fmla="*/ f45 1 100000"/>
              <a:gd name="f49" fmla="+- f47 f44 0"/>
              <a:gd name="f50" fmla="*/ f47 f33 1"/>
              <a:gd name="f51" fmla="*/ f46 f33 1"/>
              <a:gd name="f52" fmla="*/ f48 f33 1"/>
              <a:gd name="f53" fmla="*/ f49 f3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52" y="f38"/>
              </a:cxn>
              <a:cxn ang="f30">
                <a:pos x="f50" y="f51"/>
              </a:cxn>
              <a:cxn ang="f31">
                <a:pos x="f38" y="f41"/>
              </a:cxn>
              <a:cxn ang="f31">
                <a:pos x="f52" y="f41"/>
              </a:cxn>
              <a:cxn ang="f31">
                <a:pos x="f42" y="f41"/>
              </a:cxn>
              <a:cxn ang="f32">
                <a:pos x="f53" y="f51"/>
              </a:cxn>
            </a:cxnLst>
            <a:rect l="f50" t="f51" r="f53" b="f41"/>
            <a:pathLst>
              <a:path>
                <a:moveTo>
                  <a:pt x="f38" y="f41"/>
                </a:moveTo>
                <a:lnTo>
                  <a:pt x="f52" y="f38"/>
                </a:lnTo>
                <a:lnTo>
                  <a:pt x="f42" y="f41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7776513" y="3279919"/>
            <a:ext cx="337558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1" dirty="0">
                <a:solidFill>
                  <a:srgbClr val="FFFFFF"/>
                </a:solidFill>
                <a:latin typeface="Calibri"/>
              </a:rPr>
              <a:t>Questions ?</a:t>
            </a:r>
            <a:endParaRPr lang="fr-FR" sz="4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23CD1-5DE6-48EA-BC3A-C948627CC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3" y="6356351"/>
            <a:ext cx="4114800" cy="365129"/>
          </a:xfrm>
        </p:spPr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25EA3F-B502-4B49-BBDA-5951C281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41386" y="1272172"/>
            <a:ext cx="1415612" cy="13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7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4B30-DD08-4388-9FB4-D9A9A5E234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3825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004B40-022C-49C5-A1C7-82CCC123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suis</a:t>
            </a:r>
            <a:r>
              <a:rPr lang="en-US" dirty="0"/>
              <a:t>-je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8E6BD1-E922-43D4-9B01-3676D7EF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70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2B78-5DA5-43B0-BE94-505966D1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883" y="676576"/>
            <a:ext cx="7150771" cy="68003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Jérôme </a:t>
            </a:r>
            <a:r>
              <a:rPr lang="en-US" dirty="0" err="1"/>
              <a:t>Bezet</a:t>
            </a:r>
            <a:r>
              <a:rPr lang="en-US" dirty="0"/>
              <a:t>-Torres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370F-0E46-494F-A2B8-3C73C424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30" y="1723332"/>
            <a:ext cx="10515600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>
              <a:latin typeface="+mn-lt"/>
            </a:endParaRPr>
          </a:p>
          <a:p>
            <a:r>
              <a:rPr lang="fr-FR" dirty="0">
                <a:latin typeface="+mn-lt"/>
              </a:rPr>
              <a:t>Professeur BTS SIO</a:t>
            </a:r>
          </a:p>
          <a:p>
            <a:r>
              <a:rPr lang="fr-FR" dirty="0">
                <a:latin typeface="+mn-lt"/>
              </a:rPr>
              <a:t>Certifications Editeurs : Microsoft, VMware, Stormshield</a:t>
            </a:r>
          </a:p>
          <a:p>
            <a:r>
              <a:rPr lang="fr-FR" dirty="0">
                <a:latin typeface="+mn-lt"/>
              </a:rPr>
              <a:t>Consultant / Formateur </a:t>
            </a:r>
          </a:p>
          <a:p>
            <a:r>
              <a:rPr lang="fr-FR" dirty="0">
                <a:latin typeface="+mn-lt"/>
              </a:rPr>
              <a:t>MCT Microsoft depuis 7 ans</a:t>
            </a:r>
          </a:p>
          <a:p>
            <a:r>
              <a:rPr lang="fr-FR" dirty="0">
                <a:latin typeface="+mn-lt"/>
              </a:rPr>
              <a:t>Blog: </a:t>
            </a:r>
            <a:r>
              <a:rPr lang="fr-FR" dirty="0">
                <a:latin typeface="+mn-lt"/>
                <a:hlinkClick r:id="rId2"/>
              </a:rPr>
              <a:t>https://jm2k69.github.io/</a:t>
            </a:r>
            <a:endParaRPr lang="fr-FR" dirty="0">
              <a:latin typeface="+mn-lt"/>
            </a:endParaRPr>
          </a:p>
          <a:p>
            <a:r>
              <a:rPr lang="fr-FR" dirty="0">
                <a:latin typeface="+mn-lt"/>
              </a:rPr>
              <a:t>Twitter: @JM2K69 </a:t>
            </a:r>
          </a:p>
          <a:p>
            <a:r>
              <a:rPr lang="fr-FR" dirty="0">
                <a:latin typeface="+mn-lt"/>
              </a:rPr>
              <a:t>Mail: bezettorres.jerome@gmail.com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5A28E-BCC9-4BA8-AFD5-34D76AAB6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F68D3-268F-4986-9DA5-249FF1BE5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756" y="1975590"/>
            <a:ext cx="2405643" cy="29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5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892828E2-8A90-45EE-9892-2F4FBB9BF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5A28E-BCC9-4BA8-AFD5-34D76AAB6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06078" y="14108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0306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66AA3A-4778-4E82-9E2A-E662685447B6}"/>
              </a:ext>
            </a:extLst>
          </p:cNvPr>
          <p:cNvSpPr txBox="1"/>
          <p:nvPr/>
        </p:nvSpPr>
        <p:spPr>
          <a:xfrm>
            <a:off x="1047752" y="938479"/>
            <a:ext cx="708660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100" dirty="0"/>
              <a:t>Partage de fichiers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100" dirty="0"/>
              <a:t>SMB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100" dirty="0"/>
              <a:t>CIFS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100" dirty="0"/>
              <a:t>AFP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100" dirty="0"/>
              <a:t>NFS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100" dirty="0"/>
              <a:t>ISCSI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100" dirty="0"/>
              <a:t>VAAI pour VMware </a:t>
            </a:r>
            <a:r>
              <a:rPr lang="fr-FR" sz="2100" dirty="0">
                <a:hlinkClick r:id="rId2"/>
              </a:rPr>
              <a:t>Informations FR</a:t>
            </a:r>
            <a:endParaRPr lang="fr-FR" sz="21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100" dirty="0"/>
              <a:t>ODX pour Microsoft </a:t>
            </a:r>
            <a:r>
              <a:rPr lang="fr-FR" sz="2100" dirty="0">
                <a:hlinkClick r:id="rId3"/>
              </a:rPr>
              <a:t>Informations EN</a:t>
            </a:r>
            <a:endParaRPr lang="fr-FR" sz="2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100" dirty="0" err="1"/>
              <a:t>Webdav</a:t>
            </a:r>
            <a:endParaRPr lang="fr-FR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100" dirty="0"/>
              <a:t>Interface de gestion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100" dirty="0"/>
              <a:t>Protection des données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100" dirty="0"/>
              <a:t>Système de fichier ZFS </a:t>
            </a:r>
            <a:r>
              <a:rPr lang="fr-FR" sz="2100" dirty="0">
                <a:hlinkClick r:id="rId4"/>
              </a:rPr>
              <a:t>Informations FR</a:t>
            </a:r>
            <a:endParaRPr lang="fr-FR" sz="2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100" dirty="0"/>
              <a:t>Raid-Z2 et Raid-Z3 </a:t>
            </a:r>
            <a:r>
              <a:rPr lang="fr-FR" sz="2100" dirty="0">
                <a:hlinkClick r:id="rId5"/>
              </a:rPr>
              <a:t>Informations EN</a:t>
            </a:r>
            <a:endParaRPr lang="fr-FR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100" dirty="0"/>
              <a:t>Snapshot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100" dirty="0"/>
              <a:t>Réplication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100" dirty="0"/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1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6F9A808-15CB-4B56-A57C-723C88972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138" y="1196703"/>
            <a:ext cx="3940678" cy="11064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614A963-E072-41F7-A2C9-22FA695CA3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3041692"/>
            <a:ext cx="3754187" cy="99167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7C11E7A-7D56-467C-B15F-246C182F53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3" b="29522"/>
          <a:stretch/>
        </p:blipFill>
        <p:spPr>
          <a:xfrm>
            <a:off x="6638030" y="4771933"/>
            <a:ext cx="3714750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1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D468AF-E9E4-4F8E-8027-76DEEE86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415" y="200769"/>
            <a:ext cx="4858645" cy="53913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Couverture de </a:t>
            </a:r>
            <a:r>
              <a:rPr lang="en-US" dirty="0" err="1"/>
              <a:t>l’API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6B06ED-798A-46D9-937C-A706E2C0B810}"/>
              </a:ext>
            </a:extLst>
          </p:cNvPr>
          <p:cNvSpPr/>
          <p:nvPr/>
        </p:nvSpPr>
        <p:spPr>
          <a:xfrm>
            <a:off x="1178923" y="1055654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>
                <a:solidFill>
                  <a:srgbClr val="333333"/>
                </a:solidFill>
                <a:latin typeface="-apple-system"/>
              </a:rPr>
              <a:t>Lien Web de l'API v1.0 </a:t>
            </a:r>
            <a:r>
              <a:rPr lang="fr-FR" sz="2000" dirty="0">
                <a:solidFill>
                  <a:srgbClr val="4078C0"/>
                </a:solidFill>
                <a:latin typeface="-apple-system"/>
                <a:hlinkClick r:id="rId2"/>
              </a:rPr>
              <a:t>api.freenas.org</a:t>
            </a:r>
            <a:endParaRPr lang="fr-FR" sz="20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333333"/>
                </a:solidFill>
                <a:latin typeface="-apple-system"/>
              </a:rPr>
              <a:t>Configuation</a:t>
            </a:r>
            <a:r>
              <a:rPr lang="fr-FR" sz="2000" dirty="0">
                <a:solidFill>
                  <a:srgbClr val="333333"/>
                </a:solidFill>
                <a:latin typeface="-apple-system"/>
              </a:rPr>
              <a:t> global (Partielle)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NTP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Email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Stockage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Création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Suppression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Mise à jour (Partielle)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Services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333333"/>
                </a:solidFill>
                <a:latin typeface="-apple-system"/>
              </a:rPr>
              <a:t>Status</a:t>
            </a:r>
            <a:endParaRPr lang="fr-FR" sz="2000" dirty="0">
              <a:solidFill>
                <a:srgbClr val="333333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Partages (Partielle)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ISCSI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Création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Configuration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Suppression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33333"/>
                </a:solidFill>
                <a:latin typeface="-apple-system"/>
              </a:rPr>
              <a:t>Mise à jour (Partielle)</a:t>
            </a:r>
            <a:endParaRPr lang="fr-FR" sz="20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08B75E-1ED6-4E6A-8516-7F6A795898F5}"/>
              </a:ext>
            </a:extLst>
          </p:cNvPr>
          <p:cNvSpPr txBox="1"/>
          <p:nvPr/>
        </p:nvSpPr>
        <p:spPr>
          <a:xfrm>
            <a:off x="7334177" y="2736502"/>
            <a:ext cx="31935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70C0"/>
                </a:solidFill>
              </a:rPr>
              <a:t>Partielle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FF0000"/>
                </a:solidFill>
              </a:rPr>
              <a:t>Non implémentée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B050"/>
                </a:solidFill>
              </a:rPr>
              <a:t>Disponible</a:t>
            </a:r>
          </a:p>
        </p:txBody>
      </p:sp>
    </p:spTree>
    <p:extLst>
      <p:ext uri="{BB962C8B-B14F-4D97-AF65-F5344CB8AC3E}">
        <p14:creationId xmlns:p14="http://schemas.microsoft.com/office/powerpoint/2010/main" val="107511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71F38C8-BB4F-4EE7-8FCE-0E1498A0C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93" y="3019231"/>
            <a:ext cx="5620534" cy="1314633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1DBE597-F284-46C5-B9E7-ED43757A3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3" y="2388807"/>
            <a:ext cx="4504683" cy="25754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D468AF-E9E4-4F8E-8027-76DEEE86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57" y="401845"/>
            <a:ext cx="3436686" cy="49391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API Swagger v2</a:t>
            </a:r>
          </a:p>
        </p:txBody>
      </p:sp>
    </p:spTree>
    <p:extLst>
      <p:ext uri="{BB962C8B-B14F-4D97-AF65-F5344CB8AC3E}">
        <p14:creationId xmlns:p14="http://schemas.microsoft.com/office/powerpoint/2010/main" val="361388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D468AF-E9E4-4F8E-8027-76DEEE86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415" y="200769"/>
            <a:ext cx="5672181" cy="53913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4E980E-9E16-4F6D-A9E6-EB994FFFD109}"/>
              </a:ext>
            </a:extLst>
          </p:cNvPr>
          <p:cNvSpPr txBox="1"/>
          <p:nvPr/>
        </p:nvSpPr>
        <p:spPr>
          <a:xfrm>
            <a:off x="1077860" y="208961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d’identité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25A7BE-CA28-43C0-8EDE-E9D35EB9E2A9}"/>
              </a:ext>
            </a:extLst>
          </p:cNvPr>
          <p:cNvSpPr txBox="1">
            <a:spLocks/>
          </p:cNvSpPr>
          <p:nvPr/>
        </p:nvSpPr>
        <p:spPr>
          <a:xfrm>
            <a:off x="3551583" y="401844"/>
            <a:ext cx="4262760" cy="645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/>
            <a:br>
              <a:rPr lang="fr-FR" sz="1800" dirty="0">
                <a:latin typeface="+mj-lt"/>
              </a:rPr>
            </a:br>
            <a:r>
              <a:rPr lang="fr-FR" sz="4100" dirty="0">
                <a:latin typeface="+mj-lt"/>
              </a:rPr>
              <a:t>Le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B77AF-06BC-4F57-8FA3-61C861DA2FBD}"/>
              </a:ext>
            </a:extLst>
          </p:cNvPr>
          <p:cNvSpPr/>
          <p:nvPr/>
        </p:nvSpPr>
        <p:spPr>
          <a:xfrm>
            <a:off x="2556316" y="1515407"/>
            <a:ext cx="6701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PS&gt; Install-Module -Name </a:t>
            </a:r>
            <a:r>
              <a:rPr lang="fr-FR" sz="2000" dirty="0" err="1"/>
              <a:t>FreeNas</a:t>
            </a:r>
            <a:r>
              <a:rPr lang="fr-FR" sz="2000" dirty="0"/>
              <a:t> -</a:t>
            </a:r>
            <a:r>
              <a:rPr lang="fr-FR" sz="2000" dirty="0" err="1"/>
              <a:t>RequiredVersion</a:t>
            </a:r>
            <a:r>
              <a:rPr lang="fr-FR" sz="2000" dirty="0"/>
              <a:t> 1.3.1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183DD61-C18C-4C8C-9364-7C1CA6A5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3" y="2479519"/>
            <a:ext cx="2990850" cy="2924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50B705-3E66-43D1-9E2C-7797301F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09" y="2909887"/>
            <a:ext cx="7698863" cy="1422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A9BDFCB3-8DCA-4AC4-AB95-941FE59A124D}"/>
              </a:ext>
            </a:extLst>
          </p:cNvPr>
          <p:cNvGrpSpPr/>
          <p:nvPr/>
        </p:nvGrpSpPr>
        <p:grpSpPr>
          <a:xfrm>
            <a:off x="5575798" y="4821976"/>
            <a:ext cx="2089542" cy="520617"/>
            <a:chOff x="3888348" y="5191308"/>
            <a:chExt cx="2207652" cy="67017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68B4EE-45A2-40E6-B579-5E5FA690F6BF}"/>
                </a:ext>
              </a:extLst>
            </p:cNvPr>
            <p:cNvSpPr/>
            <p:nvPr/>
          </p:nvSpPr>
          <p:spPr>
            <a:xfrm>
              <a:off x="4571806" y="5326340"/>
              <a:ext cx="1524194" cy="396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/>
                <a:t>@</a:t>
              </a:r>
              <a:r>
                <a:rPr lang="fr-FR" sz="1400" dirty="0" err="1"/>
                <a:t>LXleChat</a:t>
              </a:r>
              <a:endParaRPr lang="fr-FR" sz="1400" dirty="0"/>
            </a:p>
          </p:txBody>
        </p:sp>
        <p:pic>
          <p:nvPicPr>
            <p:cNvPr id="15" name="Image 14" descr="Une image contenant chat, plancher, intérieur, blanc&#10;&#10;Description générée automatiquement">
              <a:extLst>
                <a:ext uri="{FF2B5EF4-FFF2-40B4-BE49-F238E27FC236}">
                  <a16:creationId xmlns:a16="http://schemas.microsoft.com/office/drawing/2014/main" id="{A921F8C8-074B-410B-9174-8AAECBB4D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2" t="4602" r="10836" b="4602"/>
            <a:stretch/>
          </p:blipFill>
          <p:spPr>
            <a:xfrm>
              <a:off x="3888348" y="5191308"/>
              <a:ext cx="622531" cy="670173"/>
            </a:xfrm>
            <a:prstGeom prst="flowChartConnector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E2D8EEB-5668-4D93-9DE8-0957DD6E03F4}"/>
              </a:ext>
            </a:extLst>
          </p:cNvPr>
          <p:cNvGrpSpPr/>
          <p:nvPr/>
        </p:nvGrpSpPr>
        <p:grpSpPr>
          <a:xfrm>
            <a:off x="5543695" y="5397568"/>
            <a:ext cx="2065800" cy="576834"/>
            <a:chOff x="6838171" y="5191307"/>
            <a:chExt cx="2544416" cy="67017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7DAC000-7F83-4C45-8EC2-D8333F31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8171" y="5191307"/>
              <a:ext cx="665352" cy="670173"/>
            </a:xfrm>
            <a:prstGeom prst="flowChartConnector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C0A39A-758F-4411-A5FB-7F2038B961F1}"/>
                </a:ext>
              </a:extLst>
            </p:cNvPr>
            <p:cNvSpPr/>
            <p:nvPr/>
          </p:nvSpPr>
          <p:spPr>
            <a:xfrm>
              <a:off x="7503522" y="5342593"/>
              <a:ext cx="18790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/>
                <a:t>@NicolasBn44</a:t>
              </a:r>
              <a:endParaRPr lang="fr-FR" sz="1600" dirty="0"/>
            </a:p>
          </p:txBody>
        </p:sp>
      </p:grpSp>
      <p:pic>
        <p:nvPicPr>
          <p:cNvPr id="21" name="Image 20" descr="Une image contenant chat, animal, mammifère, photo&#10;&#10;Description générée automatiquement">
            <a:extLst>
              <a:ext uri="{FF2B5EF4-FFF2-40B4-BE49-F238E27FC236}">
                <a16:creationId xmlns:a16="http://schemas.microsoft.com/office/drawing/2014/main" id="{CF2B931C-3E91-4F54-8B37-F4871D7A5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4"/>
          <a:stretch/>
        </p:blipFill>
        <p:spPr>
          <a:xfrm>
            <a:off x="8565311" y="4821355"/>
            <a:ext cx="1642569" cy="1152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597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223</Words>
  <Application>Microsoft Office PowerPoint</Application>
  <PresentationFormat>Grand écran</PresentationFormat>
  <Paragraphs>97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Candara</vt:lpstr>
      <vt:lpstr>Office Theme</vt:lpstr>
      <vt:lpstr>FreeNas module</vt:lpstr>
      <vt:lpstr>Présentation PowerPoint</vt:lpstr>
      <vt:lpstr>Qui suis-je ?</vt:lpstr>
      <vt:lpstr> Jérôme Bezet-Torres</vt:lpstr>
      <vt:lpstr>Présentation PowerPoint</vt:lpstr>
      <vt:lpstr>Présentation PowerPoint</vt:lpstr>
      <vt:lpstr> Couverture de l’API</vt:lpstr>
      <vt:lpstr> API Swagger v2</vt:lpstr>
      <vt:lpstr> 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FreeNas module</dc:title>
  <dc:creator>Jérôme Bezet-Torres</dc:creator>
  <cp:lastModifiedBy>Jérôme Bezet-Torres</cp:lastModifiedBy>
  <cp:revision>3</cp:revision>
  <dcterms:created xsi:type="dcterms:W3CDTF">2019-10-03T08:52:59Z</dcterms:created>
  <dcterms:modified xsi:type="dcterms:W3CDTF">2019-10-11T08:58:16Z</dcterms:modified>
</cp:coreProperties>
</file>